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90E89-7CDF-4D4C-B03B-F31F0FB26E02}" type="datetimeFigureOut">
              <a:rPr lang="es-ES" smtClean="0"/>
              <a:pPr/>
              <a:t>19/11/2013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DBE53-0511-449A-9802-18989B8FAA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s-E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es-E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s-E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es-ES" sz="27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Taller </a:t>
            </a:r>
            <a:r>
              <a:rPr lang="es-ES" sz="27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regional de alto nivel sobre los Consejos Económicos y Sociales y la formación de consensos en Europa y América Latina (Programa </a:t>
            </a:r>
            <a:r>
              <a:rPr lang="es-ES" sz="2700" b="1" dirty="0" err="1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EUROsociAL</a:t>
            </a:r>
            <a:r>
              <a:rPr lang="es-ES" sz="27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s-ES" sz="4000" b="1" dirty="0"/>
              <a:t/>
            </a:r>
            <a:br>
              <a:rPr lang="es-ES" sz="4000" b="1" dirty="0"/>
            </a:br>
            <a:r>
              <a:rPr lang="es-ES" sz="4000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542932"/>
          </a:xfrm>
        </p:spPr>
        <p:txBody>
          <a:bodyPr/>
          <a:lstStyle/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La Antigua Guatemala,  18 y 19 de noviembre de 2013 </a:t>
            </a:r>
          </a:p>
          <a:p>
            <a:endParaRPr lang="es-ES" dirty="0"/>
          </a:p>
        </p:txBody>
      </p:sp>
      <p:pic>
        <p:nvPicPr>
          <p:cNvPr id="4" name="0 Imagen" descr="Descripción: logo_eurosocial_rg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3000396" cy="80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6"/>
            <a:ext cx="2956162" cy="62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428736"/>
            <a:ext cx="2160542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Documents and Settings\andrea.garcia.CFCE\Configuración local\Archivos temporales de Internet\Content.Outlook\ZDRC72E7\LOGO-CES-02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6346" y="1463461"/>
            <a:ext cx="2287422" cy="5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   Taller regional de alto nivel sobre los Consejos Económicos y Sociales y la formación de consensos en Europa y América Latina (Programa EUROsociAL)  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regional de alto nivel sobre los Consejos Económicos y Sociales y la formación de consensos en Europa y América Latina (Programa Eurosocial)</dc:title>
  <dc:creator>OLGA</dc:creator>
  <cp:lastModifiedBy>Usuario sala</cp:lastModifiedBy>
  <cp:revision>4</cp:revision>
  <dcterms:created xsi:type="dcterms:W3CDTF">2013-11-15T14:54:45Z</dcterms:created>
  <dcterms:modified xsi:type="dcterms:W3CDTF">2013-11-19T16:08:28Z</dcterms:modified>
</cp:coreProperties>
</file>